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1"/>
  </p:notesMasterIdLst>
  <p:sldIdLst>
    <p:sldId id="256" r:id="rId2"/>
    <p:sldId id="259" r:id="rId3"/>
    <p:sldId id="260" r:id="rId4"/>
    <p:sldId id="262" r:id="rId5"/>
    <p:sldId id="261" r:id="rId6"/>
    <p:sldId id="264" r:id="rId7"/>
    <p:sldId id="263" r:id="rId8"/>
    <p:sldId id="265" r:id="rId9"/>
    <p:sldId id="258" r:id="rId1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1" autoAdjust="0"/>
    <p:restoredTop sz="94994" autoAdjust="0"/>
  </p:normalViewPr>
  <p:slideViewPr>
    <p:cSldViewPr>
      <p:cViewPr>
        <p:scale>
          <a:sx n="90" d="100"/>
          <a:sy n="90" d="100"/>
        </p:scale>
        <p:origin x="-708" y="-4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64465-6B92-4348-9D3A-B83B1D2CB94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C8E71-52DA-4A81-A986-35FE72E39D0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54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versiones son como fotografías que registran su estado en ese momento del tiempo y se van guardando a medida que se hacen modificaciones al código fuente.</a:t>
            </a:r>
          </a:p>
          <a:p>
            <a:endParaRPr lang="es-MX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smtClean="0"/>
              <a:t>Es un sistema que registra los cambios realizados sobre un archivo o conjunto de archivos a lo largo del tiempo, de modo que puedas recuperar versiones específicas más adelante.</a:t>
            </a:r>
          </a:p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8E71-52DA-4A81-A986-35FE72E39D0A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0105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(el creador del núcleo  Linux) .</a:t>
            </a:r>
          </a:p>
          <a:p>
            <a:endParaRPr lang="es-MX" dirty="0" smtClean="0"/>
          </a:p>
          <a:p>
            <a:endParaRPr lang="es-MX" dirty="0" smtClean="0"/>
          </a:p>
          <a:p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repositorios son archivos donde se almacenan recursos digitales de manera que estos pueden ser accesibles a través de internet - </a:t>
            </a:r>
            <a:r>
              <a:rPr lang="es-MX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es-MX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at: http://poliscience.blogs.upv.es/open-access/repositorios/definicion-y-tipos/#sthash.Fgvgmxxc.dpuf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8E71-52DA-4A81-A986-35FE72E39D0A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166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Todos son igual de importantes. </a:t>
            </a:r>
          </a:p>
          <a:p>
            <a:r>
              <a:rPr lang="es-MX" dirty="0" smtClean="0"/>
              <a:t> Se puede trabajar sin </a:t>
            </a:r>
            <a:r>
              <a:rPr lang="es-MX" dirty="0" err="1" smtClean="0"/>
              <a:t>conexion</a:t>
            </a:r>
            <a:r>
              <a:rPr lang="es-MX" dirty="0" smtClean="0"/>
              <a:t>. </a:t>
            </a:r>
          </a:p>
          <a:p>
            <a:r>
              <a:rPr lang="es-MX" dirty="0" smtClean="0"/>
              <a:t> Debes ganar confianza y confiar en otros. </a:t>
            </a:r>
          </a:p>
          <a:p>
            <a:r>
              <a:rPr lang="es-MX" dirty="0" smtClean="0"/>
              <a:t> Los cambios solo te afectan a ti.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8E71-52DA-4A81-A986-35FE72E39D0A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560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 </a:t>
            </a:r>
            <a:r>
              <a:rPr lang="es-MX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repositorio</a:t>
            </a:r>
            <a:r>
              <a:rPr lang="es-MX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s-MX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depósito</a:t>
            </a:r>
            <a:r>
              <a:rPr lang="es-MX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 </a:t>
            </a:r>
            <a:r>
              <a:rPr lang="es-MX" sz="10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es-MX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es un sitio centralizado donde se almacena y mantiene información digital, habitualmente bases de datos o archivos informáticos</a:t>
            </a:r>
          </a:p>
          <a:p>
            <a:endParaRPr lang="es-MX" sz="10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0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Bibliotecas de documentos en la</a:t>
            </a:r>
            <a:r>
              <a:rPr lang="es-MX" sz="10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</a:t>
            </a:r>
          </a:p>
          <a:p>
            <a:endParaRPr lang="es-ES" sz="10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MX" sz="1000" dirty="0" smtClean="0"/>
              <a:t>http://www.gabrielsaldana.org/platica_git.pdf</a:t>
            </a:r>
            <a:endParaRPr lang="es-MX" sz="10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8E71-52DA-4A81-A986-35FE72E39D0A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6667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http://git-scm.com/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 smtClean="0"/>
              <a:t>http://rogerdudler.github.io/git-guide/index.es.html</a:t>
            </a:r>
          </a:p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5C8E71-52DA-4A81-A986-35FE72E39D0A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87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788A58B4-28BF-470A-864A-B16EA0190D7C}" type="datetimeFigureOut">
              <a:rPr lang="es-MX" smtClean="0"/>
              <a:t>28/01/2015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C34330F-DECA-4BAF-AC73-B6B3175C0A37}" type="slidenum">
              <a:rPr lang="es-MX" smtClean="0"/>
              <a:t>‹Nº›</a:t>
            </a:fld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git-scm.com/about/distributed" TargetMode="External"/><Relationship Id="rId3" Type="http://schemas.openxmlformats.org/officeDocument/2006/relationships/hyperlink" Target="http://git-scm.com/book/es/v1/Empezando-Acerca-del-control-de-versiones" TargetMode="External"/><Relationship Id="rId7" Type="http://schemas.openxmlformats.org/officeDocument/2006/relationships/hyperlink" Target="http://www.tuprogramacion.com/programacion/git-el-control-de-versiones-distribuido/" TargetMode="External"/><Relationship Id="rId2" Type="http://schemas.openxmlformats.org/officeDocument/2006/relationships/hyperlink" Target="http://es.wikipedia.org/wiki/Control_de_version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brielsaldana.org/platica_git.pdf" TargetMode="External"/><Relationship Id="rId5" Type="http://schemas.openxmlformats.org/officeDocument/2006/relationships/hyperlink" Target="http://bitelia.com/2014/05/git-sistema-control-versiones" TargetMode="External"/><Relationship Id="rId10" Type="http://schemas.openxmlformats.org/officeDocument/2006/relationships/hyperlink" Target="http://blog.openalfa.com/introduccion-al-sistema-de-control-de-versiones-git" TargetMode="External"/><Relationship Id="rId4" Type="http://schemas.openxmlformats.org/officeDocument/2006/relationships/hyperlink" Target="http://bitelia.com/2014/04/sistema-control-versiones" TargetMode="External"/><Relationship Id="rId9" Type="http://schemas.openxmlformats.org/officeDocument/2006/relationships/hyperlink" Target="http://rogerdudler.github.io/git-guide/index.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75" y="0"/>
            <a:ext cx="1664863" cy="2118916"/>
          </a:xfrm>
          <a:prstGeom prst="rect">
            <a:avLst/>
          </a:prstGeom>
        </p:spPr>
      </p:pic>
      <p:sp>
        <p:nvSpPr>
          <p:cNvPr id="3" name="2 Rectángulo"/>
          <p:cNvSpPr/>
          <p:nvPr/>
        </p:nvSpPr>
        <p:spPr>
          <a:xfrm>
            <a:off x="1559859" y="1131709"/>
            <a:ext cx="589246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Sistema controlador de Versiones</a:t>
            </a:r>
            <a:endParaRPr lang="es-E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6012160" y="2868883"/>
            <a:ext cx="11721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GIT</a:t>
            </a:r>
            <a:endParaRPr lang="es-ES" sz="5400" b="1" cap="none" spc="0" dirty="0">
              <a:ln w="50800"/>
              <a:solidFill>
                <a:schemeClr val="bg1">
                  <a:shade val="50000"/>
                </a:schemeClr>
              </a:solidFill>
              <a:effectLst>
                <a:glow rad="101600">
                  <a:srgbClr val="FF0000">
                    <a:alpha val="60000"/>
                  </a:srgbClr>
                </a:glow>
              </a:effectLst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306581" y="378497"/>
            <a:ext cx="93297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INSTITUTO TECNOLÓGICO DE</a:t>
            </a:r>
            <a:r>
              <a:rPr kumimoji="0" lang="es-MX" sz="3200" b="1" i="0" u="none" strike="noStrike" kern="0" cap="none" spc="0" normalizeH="0" noProof="0" dirty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 </a:t>
            </a:r>
            <a:r>
              <a:rPr kumimoji="0" lang="es-MX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EFEFE"/>
                </a:solidFill>
                <a:effectLst/>
                <a:uLnTx/>
                <a:uFillTx/>
                <a:latin typeface="Century Gothic"/>
                <a:ea typeface="+mj-ea"/>
                <a:cs typeface="+mj-cs"/>
              </a:rPr>
              <a:t>CELAYA</a:t>
            </a:r>
            <a:endParaRPr kumimoji="0" lang="es-MX" sz="12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3016758" y="4030280"/>
            <a:ext cx="32376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Programación Web</a:t>
            </a:r>
            <a:endParaRPr lang="es-ES" sz="28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884959" y="4700075"/>
            <a:ext cx="350128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Mónica Gámez Alvarado</a:t>
            </a:r>
            <a:endParaRPr lang="es-ES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5701655" y="6452423"/>
            <a:ext cx="344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tx2">
                    <a:lumMod val="75000"/>
                  </a:schemeClr>
                </a:solidFill>
              </a:rPr>
              <a:t>Celaya, Gto a 28 de Enero de 2015</a:t>
            </a:r>
            <a:endParaRPr lang="es-MX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14 CuadroTexto"/>
          <p:cNvSpPr txBox="1"/>
          <p:nvPr/>
        </p:nvSpPr>
        <p:spPr>
          <a:xfrm>
            <a:off x="152516" y="6452423"/>
            <a:ext cx="445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tx2">
                    <a:lumMod val="75000"/>
                  </a:schemeClr>
                </a:solidFill>
              </a:rPr>
              <a:t>Ing. en Sistemas Computacionales</a:t>
            </a:r>
            <a:endParaRPr lang="es-MX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53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2060848"/>
            <a:ext cx="4032448" cy="2808312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s-MX" sz="2800" b="1" dirty="0" smtClean="0"/>
              <a:t>Es </a:t>
            </a:r>
            <a:r>
              <a:rPr lang="es-MX" sz="2800" b="1" dirty="0"/>
              <a:t>una herramienta que registra todos los cambios hechos en uno o más </a:t>
            </a:r>
            <a:r>
              <a:rPr lang="es-MX" sz="2800" b="1" dirty="0" smtClean="0"/>
              <a:t>proyectos</a:t>
            </a:r>
            <a:r>
              <a:rPr lang="es-MX" sz="2800" dirty="0" smtClean="0"/>
              <a:t>, </a:t>
            </a:r>
            <a:r>
              <a:rPr lang="es-MX" sz="2800" dirty="0"/>
              <a:t>guardando así versiones del producto en todas sus fases del </a:t>
            </a:r>
            <a:r>
              <a:rPr lang="es-MX" sz="2800" dirty="0" smtClean="0"/>
              <a:t>desarrollo.</a:t>
            </a:r>
            <a:endParaRPr lang="es-MX" sz="28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s-MX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</a:t>
            </a:r>
            <a:r>
              <a:rPr lang="es-MX" u="sng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es SCV?</a:t>
            </a:r>
            <a:endParaRPr lang="es-MX" u="sng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53" t="23489" r="18139" b="42542"/>
          <a:stretch/>
        </p:blipFill>
        <p:spPr bwMode="auto">
          <a:xfrm>
            <a:off x="5273309" y="2420888"/>
            <a:ext cx="3466375" cy="316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t="28153" r="22741" b="50946"/>
          <a:stretch/>
        </p:blipFill>
        <p:spPr bwMode="auto">
          <a:xfrm>
            <a:off x="467545" y="5022526"/>
            <a:ext cx="3744416" cy="925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655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b="1" u="sng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¿Qué es GIT?</a:t>
            </a:r>
            <a:endParaRPr lang="es-MX" b="1" u="sng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62713" y="2542506"/>
            <a:ext cx="54726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400" dirty="0" smtClean="0">
                <a:solidFill>
                  <a:schemeClr val="tx2"/>
                </a:solidFill>
              </a:rPr>
              <a:t>Es un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sistema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de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control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de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versiones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distribuido</a:t>
            </a:r>
            <a:r>
              <a:rPr lang="es-MX" sz="2400" dirty="0" smtClean="0">
                <a:solidFill>
                  <a:schemeClr val="tx2"/>
                </a:solidFill>
              </a:rPr>
              <a:t> creado</a:t>
            </a:r>
            <a:r>
              <a:rPr lang="es-MX" sz="2400" dirty="0">
                <a:solidFill>
                  <a:schemeClr val="tx2"/>
                </a:solidFill>
              </a:rPr>
              <a:t> por </a:t>
            </a:r>
            <a:r>
              <a:rPr lang="es-MX" sz="2400" dirty="0" err="1">
                <a:solidFill>
                  <a:schemeClr val="tx2"/>
                </a:solidFill>
              </a:rPr>
              <a:t>Linus</a:t>
            </a:r>
            <a:r>
              <a:rPr lang="es-MX" sz="2400" dirty="0">
                <a:solidFill>
                  <a:schemeClr val="tx2"/>
                </a:solidFill>
              </a:rPr>
              <a:t> </a:t>
            </a:r>
            <a:r>
              <a:rPr lang="es-MX" sz="2400" dirty="0" err="1">
                <a:solidFill>
                  <a:schemeClr val="tx2"/>
                </a:solidFill>
              </a:rPr>
              <a:t>Torvalds</a:t>
            </a:r>
            <a:r>
              <a:rPr lang="es-MX" sz="2400" dirty="0">
                <a:solidFill>
                  <a:schemeClr val="tx2"/>
                </a:solidFill>
              </a:rPr>
              <a:t> , el </a:t>
            </a:r>
            <a:r>
              <a:rPr lang="es-MX" sz="2400" dirty="0" smtClean="0">
                <a:solidFill>
                  <a:schemeClr val="tx2"/>
                </a:solidFill>
              </a:rPr>
              <a:t>cual </a:t>
            </a:r>
            <a:r>
              <a:rPr lang="es-MX" sz="2400" b="1" dirty="0" smtClean="0">
                <a:solidFill>
                  <a:schemeClr val="tx2"/>
                </a:solidFill>
              </a:rPr>
              <a:t>no depende</a:t>
            </a:r>
            <a:r>
              <a:rPr lang="es-MX" sz="2400" b="1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de</a:t>
            </a:r>
            <a:r>
              <a:rPr lang="es-MX" sz="2400" b="1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acceso</a:t>
            </a:r>
            <a:r>
              <a:rPr lang="es-MX" sz="2400" b="1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a</a:t>
            </a:r>
            <a:r>
              <a:rPr lang="es-MX" sz="2400" b="1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la</a:t>
            </a:r>
            <a:r>
              <a:rPr lang="es-MX" sz="2400" b="1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red</a:t>
            </a:r>
            <a:r>
              <a:rPr lang="es-MX" sz="2400" b="1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o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un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repositorio</a:t>
            </a:r>
            <a:r>
              <a:rPr lang="es-MX" sz="2400" b="1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central </a:t>
            </a:r>
            <a:r>
              <a:rPr lang="es-MX" sz="2400" dirty="0" smtClean="0">
                <a:solidFill>
                  <a:schemeClr val="tx2"/>
                </a:solidFill>
              </a:rPr>
              <a:t>y esta enfocado a la </a:t>
            </a:r>
            <a:r>
              <a:rPr lang="es-MX" sz="2400" b="1" dirty="0" smtClean="0">
                <a:solidFill>
                  <a:schemeClr val="tx2"/>
                </a:solidFill>
              </a:rPr>
              <a:t>velocidad</a:t>
            </a:r>
            <a:r>
              <a:rPr lang="es-MX" sz="2400" dirty="0" smtClean="0">
                <a:solidFill>
                  <a:schemeClr val="tx2"/>
                </a:solidFill>
              </a:rPr>
              <a:t> , uso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practico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y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manejo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dirty="0" smtClean="0">
                <a:solidFill>
                  <a:schemeClr val="tx2"/>
                </a:solidFill>
              </a:rPr>
              <a:t>de</a:t>
            </a:r>
            <a:r>
              <a:rPr lang="es-MX" sz="2400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proyectos</a:t>
            </a:r>
            <a:r>
              <a:rPr lang="es-MX" sz="2400" b="1" dirty="0">
                <a:solidFill>
                  <a:schemeClr val="tx2"/>
                </a:solidFill>
              </a:rPr>
              <a:t> </a:t>
            </a:r>
            <a:r>
              <a:rPr lang="es-MX" sz="2400" b="1" dirty="0" smtClean="0">
                <a:solidFill>
                  <a:schemeClr val="tx2"/>
                </a:solidFill>
              </a:rPr>
              <a:t>grandes</a:t>
            </a:r>
            <a:r>
              <a:rPr lang="es-MX" sz="2400" dirty="0" smtClean="0">
                <a:solidFill>
                  <a:schemeClr val="tx2"/>
                </a:solidFill>
              </a:rPr>
              <a:t>.</a:t>
            </a:r>
            <a:endParaRPr lang="es-MX" sz="2400" dirty="0">
              <a:solidFill>
                <a:schemeClr val="tx2"/>
              </a:solidFill>
            </a:endParaRPr>
          </a:p>
        </p:txBody>
      </p:sp>
      <p:pic>
        <p:nvPicPr>
          <p:cNvPr id="1026" name="Picture 2" descr="http://blog.corunet.com/wp-content/uploads/2013/12/git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569215"/>
            <a:ext cx="3052545" cy="2509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8202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2276872"/>
            <a:ext cx="5472608" cy="3096344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es-MX" sz="2000" b="1" dirty="0" smtClean="0"/>
              <a:t>100</a:t>
            </a:r>
            <a:r>
              <a:rPr lang="es-MX" sz="2000" b="1" dirty="0"/>
              <a:t>% distribuido</a:t>
            </a:r>
            <a:r>
              <a:rPr lang="es-MX" sz="2000" b="1" dirty="0" smtClean="0"/>
              <a:t>.</a:t>
            </a:r>
          </a:p>
          <a:p>
            <a:pPr algn="just">
              <a:buFont typeface="Wingdings" pitchFamily="2" charset="2"/>
              <a:buChar char="q"/>
            </a:pPr>
            <a:r>
              <a:rPr lang="es-MX" sz="2000" b="1" dirty="0"/>
              <a:t>Es extremadamente rápido</a:t>
            </a:r>
            <a:r>
              <a:rPr lang="es-MX" sz="2000" b="1" dirty="0" smtClean="0"/>
              <a:t>.</a:t>
            </a:r>
            <a:endParaRPr lang="es-MX" sz="2000" b="1" dirty="0"/>
          </a:p>
          <a:p>
            <a:pPr algn="just">
              <a:buFont typeface="Wingdings" pitchFamily="2" charset="2"/>
              <a:buChar char="q"/>
            </a:pPr>
            <a:r>
              <a:rPr lang="es-MX" sz="2000" b="1" dirty="0"/>
              <a:t>Diseñado para manejar proyectos grandes</a:t>
            </a:r>
            <a:r>
              <a:rPr lang="es-MX" sz="2000" b="1" dirty="0" smtClean="0"/>
              <a:t>.</a:t>
            </a:r>
            <a:endParaRPr lang="es-MX" sz="2000" b="1" dirty="0"/>
          </a:p>
          <a:p>
            <a:pPr algn="just">
              <a:buFont typeface="Wingdings" pitchFamily="2" charset="2"/>
              <a:buChar char="q"/>
            </a:pPr>
            <a:r>
              <a:rPr lang="es-MX" sz="2000" b="1" dirty="0" smtClean="0"/>
              <a:t>Autentificación</a:t>
            </a:r>
            <a:r>
              <a:rPr lang="es-MX" sz="2000" b="1" dirty="0"/>
              <a:t> criptográfica del historial</a:t>
            </a:r>
            <a:r>
              <a:rPr lang="es-MX" sz="2000" b="1" dirty="0" smtClean="0"/>
              <a:t>.</a:t>
            </a:r>
          </a:p>
          <a:p>
            <a:pPr algn="just">
              <a:buFont typeface="Wingdings" pitchFamily="2" charset="2"/>
              <a:buChar char="q"/>
            </a:pPr>
            <a:r>
              <a:rPr lang="es-MX" sz="2000" b="1" dirty="0" smtClean="0"/>
              <a:t>Puede trabajar fuera de línea.</a:t>
            </a:r>
            <a:endParaRPr lang="es-MX" sz="2000" b="1" dirty="0"/>
          </a:p>
          <a:p>
            <a:pPr algn="just">
              <a:buFont typeface="Wingdings" pitchFamily="2" charset="2"/>
              <a:buChar char="q"/>
            </a:pPr>
            <a:r>
              <a:rPr lang="es-MX" sz="2000" b="1" dirty="0" smtClean="0"/>
              <a:t>Formato</a:t>
            </a:r>
            <a:r>
              <a:rPr lang="es-MX" sz="2000" b="1" dirty="0"/>
              <a:t> de archivo muy sencillo y compacto.</a:t>
            </a:r>
          </a:p>
          <a:p>
            <a:pPr algn="just">
              <a:buFont typeface="Wingdings" pitchFamily="2" charset="2"/>
              <a:buChar char="q"/>
            </a:pPr>
            <a:r>
              <a:rPr lang="es-MX" sz="2000" b="1" dirty="0" smtClean="0"/>
              <a:t>Se</a:t>
            </a:r>
            <a:r>
              <a:rPr lang="es-MX" sz="2000" b="1" dirty="0"/>
              <a:t> puede sincronizar por cualquier medio</a:t>
            </a:r>
            <a:r>
              <a:rPr lang="es-MX" sz="2000" b="1" dirty="0" smtClean="0"/>
              <a:t>.</a:t>
            </a:r>
          </a:p>
          <a:p>
            <a:pPr algn="just">
              <a:buFont typeface="Wingdings" pitchFamily="2" charset="2"/>
              <a:buChar char="q"/>
            </a:pPr>
            <a:r>
              <a:rPr lang="es-MX" sz="2000" b="1" dirty="0" smtClean="0"/>
              <a:t>Respaldo del sistema en múltiples lugares.</a:t>
            </a:r>
          </a:p>
          <a:p>
            <a:pPr marL="0" indent="0" algn="just">
              <a:buNone/>
            </a:pPr>
            <a:endParaRPr lang="es-MX" sz="20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548680"/>
            <a:ext cx="8229600" cy="724942"/>
          </a:xfrm>
        </p:spPr>
        <p:txBody>
          <a:bodyPr>
            <a:normAutofit fontScale="90000"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s-MX" b="1" u="sng" dirty="0" smtClean="0">
                <a:ln/>
                <a:solidFill>
                  <a:schemeClr val="accent3"/>
                </a:solidFill>
              </a:rPr>
              <a:t>Ventajas de GIT</a:t>
            </a:r>
            <a:endParaRPr lang="es-MX" b="1" u="sng" dirty="0">
              <a:ln/>
              <a:solidFill>
                <a:schemeClr val="accent3"/>
              </a:solidFill>
            </a:endParaRPr>
          </a:p>
        </p:txBody>
      </p:sp>
      <p:pic>
        <p:nvPicPr>
          <p:cNvPr id="2050" name="Picture 2" descr="http://git-scm.com/figures/18333fig0103-t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015860"/>
            <a:ext cx="2520280" cy="283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09348" y="332656"/>
            <a:ext cx="8229600" cy="724942"/>
          </a:xfrm>
        </p:spPr>
        <p:txBody>
          <a:bodyPr>
            <a:normAutofit fontScale="90000"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MX" b="1" u="sng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¿Cómo funciona?</a:t>
            </a:r>
            <a:endParaRPr lang="es-MX" b="1" u="sng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780417" y="1556792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1.Comenzamos</a:t>
            </a:r>
            <a:r>
              <a:rPr lang="es-MX" dirty="0"/>
              <a:t> con  nuestro proyecto en un  </a:t>
            </a:r>
            <a:r>
              <a:rPr lang="es-MX" dirty="0" smtClean="0"/>
              <a:t>repositorio.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2" t="33654" r="54100" b="42154"/>
          <a:stretch/>
        </p:blipFill>
        <p:spPr bwMode="auto">
          <a:xfrm>
            <a:off x="1090084" y="1340618"/>
            <a:ext cx="2276062" cy="10786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525563" y="2928558"/>
            <a:ext cx="3405105" cy="64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2.Luego alguien hace una  copia de nuestro  proyecto.</a:t>
            </a:r>
            <a:endParaRPr lang="es-MX" dirty="0"/>
          </a:p>
        </p:txBody>
      </p:sp>
      <p:sp>
        <p:nvSpPr>
          <p:cNvPr id="3" name="2 Rectángulo"/>
          <p:cNvSpPr/>
          <p:nvPr/>
        </p:nvSpPr>
        <p:spPr>
          <a:xfrm>
            <a:off x="3974804" y="4293096"/>
            <a:ext cx="4701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3.Cada</a:t>
            </a:r>
            <a:r>
              <a:rPr lang="es-MX" dirty="0"/>
              <a:t> desarrollador  puede seguir trabajando  </a:t>
            </a:r>
            <a:r>
              <a:rPr lang="es-MX" dirty="0" smtClean="0"/>
              <a:t>individualmente.</a:t>
            </a:r>
            <a:endParaRPr lang="es-MX" dirty="0"/>
          </a:p>
        </p:txBody>
      </p:sp>
      <p:sp>
        <p:nvSpPr>
          <p:cNvPr id="6" name="5 Rectángulo"/>
          <p:cNvSpPr/>
          <p:nvPr/>
        </p:nvSpPr>
        <p:spPr>
          <a:xfrm>
            <a:off x="717966" y="5661248"/>
            <a:ext cx="3252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4.Los</a:t>
            </a:r>
            <a:r>
              <a:rPr lang="es-MX" dirty="0"/>
              <a:t> cambios de cada  uno no afectan al </a:t>
            </a:r>
            <a:r>
              <a:rPr lang="es-MX" dirty="0" smtClean="0"/>
              <a:t>otro.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4" t="25114" r="53172" b="21734"/>
          <a:stretch/>
        </p:blipFill>
        <p:spPr bwMode="auto">
          <a:xfrm>
            <a:off x="5464493" y="2538856"/>
            <a:ext cx="1584176" cy="14185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9" t="22345" r="53034" b="20562"/>
          <a:stretch/>
        </p:blipFill>
        <p:spPr bwMode="auto">
          <a:xfrm>
            <a:off x="1259632" y="3751193"/>
            <a:ext cx="1514665" cy="1585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3" t="22110" r="53302" b="19791"/>
          <a:stretch/>
        </p:blipFill>
        <p:spPr bwMode="auto">
          <a:xfrm>
            <a:off x="5796136" y="5082580"/>
            <a:ext cx="1419304" cy="1493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90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611560" y="764704"/>
            <a:ext cx="3960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5.Luego</a:t>
            </a:r>
            <a:r>
              <a:rPr lang="es-MX" dirty="0"/>
              <a:t>, el desarrollador  principal jala los  cambios del otro  </a:t>
            </a:r>
            <a:r>
              <a:rPr lang="es-MX" dirty="0" smtClean="0"/>
              <a:t>desarrollador.</a:t>
            </a:r>
            <a:endParaRPr lang="es-MX" dirty="0"/>
          </a:p>
        </p:txBody>
      </p:sp>
      <p:sp>
        <p:nvSpPr>
          <p:cNvPr id="5" name="4 Rectángulo"/>
          <p:cNvSpPr/>
          <p:nvPr/>
        </p:nvSpPr>
        <p:spPr>
          <a:xfrm>
            <a:off x="5201705" y="2945142"/>
            <a:ext cx="2992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 smtClean="0"/>
              <a:t>6.Y</a:t>
            </a:r>
            <a:r>
              <a:rPr lang="es-MX" dirty="0"/>
              <a:t> los mezcla con su  trabajo.</a:t>
            </a:r>
          </a:p>
        </p:txBody>
      </p:sp>
      <p:sp>
        <p:nvSpPr>
          <p:cNvPr id="6" name="5 Rectángulo"/>
          <p:cNvSpPr/>
          <p:nvPr/>
        </p:nvSpPr>
        <p:spPr>
          <a:xfrm>
            <a:off x="611560" y="4869160"/>
            <a:ext cx="4392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7.Finalmente</a:t>
            </a:r>
            <a:r>
              <a:rPr lang="es-MX" dirty="0"/>
              <a:t>, el segundo  desarrollador jala los  nuevos cambios del  primero, con todo  integrado.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4" t="26931" r="53421" b="21807"/>
          <a:stretch/>
        </p:blipFill>
        <p:spPr bwMode="auto">
          <a:xfrm>
            <a:off x="5797531" y="368308"/>
            <a:ext cx="2304256" cy="2085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7" t="25707" r="52944" b="17151"/>
          <a:stretch/>
        </p:blipFill>
        <p:spPr bwMode="auto">
          <a:xfrm>
            <a:off x="1259632" y="2132856"/>
            <a:ext cx="2137171" cy="2188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2" t="29472" r="54142" b="21015"/>
          <a:stretch/>
        </p:blipFill>
        <p:spPr bwMode="auto">
          <a:xfrm>
            <a:off x="5826131" y="3933056"/>
            <a:ext cx="2350108" cy="2101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625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552" y="332656"/>
            <a:ext cx="8229600" cy="652934"/>
          </a:xfrm>
        </p:spPr>
        <p:txBody>
          <a:bodyPr>
            <a:normAutofit fontScale="90000"/>
          </a:bodyPr>
          <a:lstStyle/>
          <a:p>
            <a:pPr algn="ctr"/>
            <a:r>
              <a:rPr lang="es-MX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Ejemplo</a:t>
            </a:r>
            <a:endParaRPr lang="es-MX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2" t="20664" r="57027" b="44654"/>
          <a:stretch/>
        </p:blipFill>
        <p:spPr bwMode="auto">
          <a:xfrm>
            <a:off x="611560" y="1313308"/>
            <a:ext cx="2016224" cy="231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6 Conector recto de flecha"/>
          <p:cNvCxnSpPr/>
          <p:nvPr/>
        </p:nvCxnSpPr>
        <p:spPr>
          <a:xfrm>
            <a:off x="2627784" y="2420888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0719" r="51699" b="44429"/>
          <a:stretch/>
        </p:blipFill>
        <p:spPr bwMode="auto">
          <a:xfrm>
            <a:off x="3515631" y="1261293"/>
            <a:ext cx="2221208" cy="20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10 Conector recto de flecha"/>
          <p:cNvCxnSpPr/>
          <p:nvPr/>
        </p:nvCxnSpPr>
        <p:spPr>
          <a:xfrm>
            <a:off x="5868144" y="2352987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9" t="20677" r="51015" b="43871"/>
          <a:stretch/>
        </p:blipFill>
        <p:spPr bwMode="auto">
          <a:xfrm>
            <a:off x="6840630" y="1340767"/>
            <a:ext cx="2222719" cy="20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8 Conector recto de flecha"/>
          <p:cNvCxnSpPr/>
          <p:nvPr/>
        </p:nvCxnSpPr>
        <p:spPr>
          <a:xfrm>
            <a:off x="7812360" y="330148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6" t="21210" r="39879" b="43770"/>
          <a:stretch/>
        </p:blipFill>
        <p:spPr bwMode="auto">
          <a:xfrm>
            <a:off x="6376757" y="4149080"/>
            <a:ext cx="2767243" cy="186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6" t="21001" r="51162" b="43125"/>
          <a:stretch/>
        </p:blipFill>
        <p:spPr bwMode="auto">
          <a:xfrm>
            <a:off x="3640298" y="4152953"/>
            <a:ext cx="1971874" cy="1858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12 Conector recto de flecha"/>
          <p:cNvCxnSpPr/>
          <p:nvPr/>
        </p:nvCxnSpPr>
        <p:spPr>
          <a:xfrm flipH="1">
            <a:off x="5612172" y="5082116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20671" r="46389" b="43830"/>
          <a:stretch/>
        </p:blipFill>
        <p:spPr bwMode="auto">
          <a:xfrm>
            <a:off x="479719" y="4009947"/>
            <a:ext cx="2520280" cy="2005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4" name="23 Conector recto de flecha"/>
          <p:cNvCxnSpPr/>
          <p:nvPr/>
        </p:nvCxnSpPr>
        <p:spPr>
          <a:xfrm flipH="1">
            <a:off x="2999999" y="5012550"/>
            <a:ext cx="4680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107504" y="2852936"/>
            <a:ext cx="67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 err="1" smtClean="0"/>
              <a:t>dir.</a:t>
            </a:r>
            <a:r>
              <a:rPr lang="es-MX" sz="1050" b="1" dirty="0" smtClean="0"/>
              <a:t> local</a:t>
            </a:r>
            <a:endParaRPr lang="es-MX" sz="1050" b="1" dirty="0"/>
          </a:p>
        </p:txBody>
      </p:sp>
    </p:spTree>
    <p:extLst>
      <p:ext uri="{BB962C8B-B14F-4D97-AF65-F5344CB8AC3E}">
        <p14:creationId xmlns:p14="http://schemas.microsoft.com/office/powerpoint/2010/main" val="90040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1" t="29233" b="16103"/>
          <a:stretch/>
        </p:blipFill>
        <p:spPr bwMode="auto">
          <a:xfrm>
            <a:off x="467544" y="1438329"/>
            <a:ext cx="817702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83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3568" y="2060848"/>
            <a:ext cx="7408333" cy="3450696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s-MX" dirty="0" smtClean="0">
                <a:hlinkClick r:id="rId2"/>
              </a:rPr>
              <a:t>http://es.wikipedia.org/wiki/Control_de_versiones</a:t>
            </a:r>
            <a:endParaRPr lang="es-MX" dirty="0" smtClean="0"/>
          </a:p>
          <a:p>
            <a:pPr algn="just"/>
            <a:r>
              <a:rPr lang="es-MX" dirty="0" smtClean="0">
                <a:hlinkClick r:id="rId3"/>
              </a:rPr>
              <a:t>http://git-scm.com/book/es/v1/Empezando-Acerca-del-control-de-versiones</a:t>
            </a:r>
            <a:endParaRPr lang="es-MX" dirty="0"/>
          </a:p>
          <a:p>
            <a:pPr algn="just"/>
            <a:r>
              <a:rPr lang="es-MX" dirty="0">
                <a:hlinkClick r:id="rId4"/>
              </a:rPr>
              <a:t>http://</a:t>
            </a:r>
            <a:r>
              <a:rPr lang="es-MX" dirty="0" smtClean="0">
                <a:hlinkClick r:id="rId4"/>
              </a:rPr>
              <a:t>bitelia.com/2014/04/sistema-control-versiones</a:t>
            </a:r>
            <a:endParaRPr lang="es-MX" dirty="0" smtClean="0"/>
          </a:p>
          <a:p>
            <a:pPr algn="just"/>
            <a:r>
              <a:rPr lang="es-MX" dirty="0">
                <a:hlinkClick r:id="rId5"/>
              </a:rPr>
              <a:t>http://</a:t>
            </a:r>
            <a:r>
              <a:rPr lang="es-MX" dirty="0" smtClean="0">
                <a:hlinkClick r:id="rId5"/>
              </a:rPr>
              <a:t>bitelia.com/2014/05/git-sistema-control-versiones</a:t>
            </a:r>
            <a:endParaRPr lang="es-MX" dirty="0" smtClean="0"/>
          </a:p>
          <a:p>
            <a:pPr algn="just"/>
            <a:r>
              <a:rPr lang="es-MX" dirty="0">
                <a:hlinkClick r:id="rId6"/>
              </a:rPr>
              <a:t>http://</a:t>
            </a:r>
            <a:r>
              <a:rPr lang="es-MX" dirty="0" smtClean="0">
                <a:hlinkClick r:id="rId6"/>
              </a:rPr>
              <a:t>www.gabrielsaldana.org/platica_git.pdf</a:t>
            </a:r>
            <a:endParaRPr lang="es-MX" dirty="0" smtClean="0"/>
          </a:p>
          <a:p>
            <a:pPr algn="just"/>
            <a:r>
              <a:rPr lang="es-MX" dirty="0">
                <a:hlinkClick r:id="rId7"/>
              </a:rPr>
              <a:t>http://www.tuprogramacion.com/programacion/git-el-control-de-versiones-distribuido</a:t>
            </a:r>
            <a:r>
              <a:rPr lang="es-MX" dirty="0" smtClean="0">
                <a:hlinkClick r:id="rId7"/>
              </a:rPr>
              <a:t>/</a:t>
            </a:r>
            <a:endParaRPr lang="es-MX" dirty="0" smtClean="0"/>
          </a:p>
          <a:p>
            <a:pPr algn="just"/>
            <a:r>
              <a:rPr lang="es-MX" dirty="0">
                <a:hlinkClick r:id="rId8"/>
              </a:rPr>
              <a:t>http://</a:t>
            </a:r>
            <a:r>
              <a:rPr lang="es-MX" dirty="0" smtClean="0">
                <a:hlinkClick r:id="rId8"/>
              </a:rPr>
              <a:t>git-scm.com/about/distributed</a:t>
            </a:r>
            <a:endParaRPr lang="es-MX" dirty="0" smtClean="0"/>
          </a:p>
          <a:p>
            <a:pPr algn="just"/>
            <a:r>
              <a:rPr lang="es-MX" dirty="0">
                <a:hlinkClick r:id="rId9"/>
              </a:rPr>
              <a:t>http://</a:t>
            </a:r>
            <a:r>
              <a:rPr lang="es-MX" dirty="0" smtClean="0">
                <a:hlinkClick r:id="rId9"/>
              </a:rPr>
              <a:t>rogerdudler.github.io/git-guide/index.es.html</a:t>
            </a:r>
            <a:endParaRPr lang="es-MX" dirty="0" smtClean="0"/>
          </a:p>
          <a:p>
            <a:pPr algn="just"/>
            <a:r>
              <a:rPr lang="es-MX" dirty="0">
                <a:hlinkClick r:id="rId10"/>
              </a:rPr>
              <a:t>http://</a:t>
            </a:r>
            <a:r>
              <a:rPr lang="es-MX" dirty="0" smtClean="0">
                <a:hlinkClick r:id="rId10"/>
              </a:rPr>
              <a:t>blog.openalfa.com/introduccion-al-sistema-de-control-de-versiones-git</a:t>
            </a:r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 smtClean="0"/>
          </a:p>
          <a:p>
            <a:pPr algn="just"/>
            <a:endParaRPr lang="es-MX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Fuentes de Información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2109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679</TotalTime>
  <Words>202</Words>
  <Application>Microsoft Office PowerPoint</Application>
  <PresentationFormat>Presentación en pantalla (4:3)</PresentationFormat>
  <Paragraphs>69</Paragraphs>
  <Slides>9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Forma de onda</vt:lpstr>
      <vt:lpstr>Presentación de PowerPoint</vt:lpstr>
      <vt:lpstr>¿Que es SCV?</vt:lpstr>
      <vt:lpstr>¿Qué es GIT?</vt:lpstr>
      <vt:lpstr>Ventajas de GIT</vt:lpstr>
      <vt:lpstr>¿Cómo funciona?</vt:lpstr>
      <vt:lpstr>Presentación de PowerPoint</vt:lpstr>
      <vt:lpstr>Ejemplo</vt:lpstr>
      <vt:lpstr>Presentación de PowerPoint</vt:lpstr>
      <vt:lpstr>Fuentes de Información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monica_acuario05@hotmail.com</dc:creator>
  <cp:lastModifiedBy>Windows7</cp:lastModifiedBy>
  <cp:revision>43</cp:revision>
  <dcterms:created xsi:type="dcterms:W3CDTF">2015-01-27T05:53:00Z</dcterms:created>
  <dcterms:modified xsi:type="dcterms:W3CDTF">2015-01-28T15:56:56Z</dcterms:modified>
</cp:coreProperties>
</file>